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D077-DBFE-483C-B2C9-A4B348CDC5C6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6447-D3D8-488A-8DAA-928973208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7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D077-DBFE-483C-B2C9-A4B348CDC5C6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6447-D3D8-488A-8DAA-928973208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9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D077-DBFE-483C-B2C9-A4B348CDC5C6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6447-D3D8-488A-8DAA-928973208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50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D077-DBFE-483C-B2C9-A4B348CDC5C6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6447-D3D8-488A-8DAA-928973208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1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D077-DBFE-483C-B2C9-A4B348CDC5C6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6447-D3D8-488A-8DAA-928973208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7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D077-DBFE-483C-B2C9-A4B348CDC5C6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6447-D3D8-488A-8DAA-928973208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72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D077-DBFE-483C-B2C9-A4B348CDC5C6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6447-D3D8-488A-8DAA-928973208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51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D077-DBFE-483C-B2C9-A4B348CDC5C6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6447-D3D8-488A-8DAA-928973208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99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D077-DBFE-483C-B2C9-A4B348CDC5C6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6447-D3D8-488A-8DAA-928973208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371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D077-DBFE-483C-B2C9-A4B348CDC5C6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6447-D3D8-488A-8DAA-928973208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75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DD077-DBFE-483C-B2C9-A4B348CDC5C6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B6447-D3D8-488A-8DAA-928973208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449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DD077-DBFE-483C-B2C9-A4B348CDC5C6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B6447-D3D8-488A-8DAA-928973208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487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Treasurer@Flatbushtompkins.or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3821084" cy="532831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H="1">
            <a:off x="6134791" y="510342"/>
            <a:ext cx="5760719" cy="5940333"/>
          </a:xfrm>
        </p:spPr>
        <p:txBody>
          <a:bodyPr>
            <a:normAutofit/>
          </a:bodyPr>
          <a:lstStyle/>
          <a:p>
            <a:endParaRPr lang="en-US" sz="1800" b="1" i="1" u="sng" dirty="0">
              <a:latin typeface="Comic Sans MS" panose="030F0702030302020204" pitchFamily="66" charset="0"/>
            </a:endParaRPr>
          </a:p>
          <a:p>
            <a:r>
              <a:rPr lang="en-US" sz="1800" b="1" i="1" u="sng" dirty="0">
                <a:latin typeface="Comic Sans MS" panose="030F0702030302020204" pitchFamily="66" charset="0"/>
              </a:rPr>
              <a:t>As Of 28-FEB-2025, We Raised:</a:t>
            </a:r>
          </a:p>
          <a:p>
            <a:r>
              <a:rPr lang="en-US" sz="1800" b="1" i="1" u="sng" dirty="0">
                <a:latin typeface="Comic Sans MS" panose="030F0702030302020204" pitchFamily="66" charset="0"/>
              </a:rPr>
              <a:t>$38,280.</a:t>
            </a:r>
          </a:p>
          <a:p>
            <a:r>
              <a:rPr lang="en-US" sz="1800" b="1" i="1" u="sng" dirty="0">
                <a:latin typeface="Comic Sans MS" panose="030F0702030302020204" pitchFamily="66" charset="0"/>
              </a:rPr>
              <a:t>Proposal To Make The $45,000 Goal </a:t>
            </a:r>
          </a:p>
          <a:p>
            <a:r>
              <a:rPr lang="en-US" sz="1800" b="1" i="1" u="sng" dirty="0">
                <a:latin typeface="Comic Sans MS" panose="030F0702030302020204" pitchFamily="66" charset="0"/>
              </a:rPr>
              <a:t>By 5-MAY-2025: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omic Sans MS" panose="030F0702030302020204" pitchFamily="66" charset="0"/>
              </a:rPr>
              <a:t>Each Member Makes a Sacrificial Gift of </a:t>
            </a:r>
            <a:r>
              <a:rPr lang="en-US" sz="1800" b="1" dirty="0">
                <a:latin typeface="Comic Sans MS" panose="030F0702030302020204" pitchFamily="66" charset="0"/>
              </a:rPr>
              <a:t>$500</a:t>
            </a:r>
            <a:r>
              <a:rPr lang="en-US" sz="1800" dirty="0">
                <a:latin typeface="Comic Sans MS" panose="030F0702030302020204" pitchFamily="66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omic Sans MS" panose="030F0702030302020204" pitchFamily="66" charset="0"/>
              </a:rPr>
              <a:t>Ask Family Members, Friends &amp; Co-Workers To Help Create Your Sacrificial Gift.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omic Sans MS" panose="030F0702030302020204" pitchFamily="66" charset="0"/>
              </a:rPr>
              <a:t>Payments Can Be Made By: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>
                <a:latin typeface="Comic Sans MS" panose="030F0702030302020204" pitchFamily="66" charset="0"/>
              </a:rPr>
              <a:t> </a:t>
            </a:r>
            <a:r>
              <a:rPr lang="en-US" sz="1800" b="1" dirty="0">
                <a:latin typeface="Comic Sans MS" panose="030F0702030302020204" pitchFamily="66" charset="0"/>
              </a:rPr>
              <a:t>Zelle:</a:t>
            </a:r>
            <a:r>
              <a:rPr lang="en-US" sz="1800" dirty="0">
                <a:latin typeface="Comic Sans MS" panose="030F0702030302020204" pitchFamily="66" charset="0"/>
              </a:rPr>
              <a:t> Directly To </a:t>
            </a:r>
            <a:r>
              <a:rPr lang="en-US" sz="1800" dirty="0">
                <a:latin typeface="Comic Sans MS" panose="030F0702030302020204" pitchFamily="66" charset="0"/>
                <a:hlinkClick r:id="rId2"/>
              </a:rPr>
              <a:t>Treasurer@Flatbushtompkins.org</a:t>
            </a:r>
            <a:r>
              <a:rPr lang="en-US" sz="1800" dirty="0">
                <a:latin typeface="Comic Sans MS" panose="030F0702030302020204" pitchFamily="66" charset="0"/>
              </a:rPr>
              <a:t>. Memo: “$45K Grant.………Family Gift”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>
                <a:latin typeface="Comic Sans MS" panose="030F0702030302020204" pitchFamily="66" charset="0"/>
              </a:rPr>
              <a:t>Check/Money Order</a:t>
            </a:r>
            <a:r>
              <a:rPr lang="en-US" sz="1800" dirty="0">
                <a:latin typeface="Comic Sans MS" panose="030F0702030302020204" pitchFamily="66" charset="0"/>
              </a:rPr>
              <a:t>: Payable To Flatbush Tompkins Congregational Church. Memo: “$45K Grant.………Family Gift”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1" dirty="0">
                <a:latin typeface="Comic Sans MS" panose="030F0702030302020204" pitchFamily="66" charset="0"/>
              </a:rPr>
              <a:t>Cash:</a:t>
            </a:r>
            <a:r>
              <a:rPr lang="en-US" sz="1800" dirty="0">
                <a:latin typeface="Comic Sans MS" panose="030F0702030302020204" pitchFamily="66" charset="0"/>
              </a:rPr>
              <a:t> A Receipt Will Be Given.</a:t>
            </a:r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62" y="510342"/>
            <a:ext cx="5245331" cy="6002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909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</TotalTime>
  <Words>99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Financial Secretary</dc:creator>
  <cp:lastModifiedBy>Sonia Clarke</cp:lastModifiedBy>
  <cp:revision>11</cp:revision>
  <cp:lastPrinted>2025-03-15T13:02:12Z</cp:lastPrinted>
  <dcterms:created xsi:type="dcterms:W3CDTF">2025-03-14T19:42:33Z</dcterms:created>
  <dcterms:modified xsi:type="dcterms:W3CDTF">2025-03-16T02:01:06Z</dcterms:modified>
</cp:coreProperties>
</file>